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7" r:id="rId6"/>
    <p:sldId id="259" r:id="rId7"/>
    <p:sldId id="261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FC2B29-5D8A-458A-8572-5D06ED845285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3E66EB48-DF3B-47F7-A477-DDB6601A9432}">
      <dgm:prSet/>
      <dgm:spPr/>
      <dgm:t>
        <a:bodyPr/>
        <a:lstStyle/>
        <a:p>
          <a:r>
            <a:rPr lang="en-US" dirty="0"/>
            <a:t>EasyCode is an EdTech start-up </a:t>
          </a:r>
        </a:p>
      </dgm:t>
    </dgm:pt>
    <dgm:pt modelId="{DAEB0199-CEC8-4751-AAB7-E85F90008FEA}" type="parTrans" cxnId="{F2E5AAD3-3494-4264-930A-35B23B74D879}">
      <dgm:prSet/>
      <dgm:spPr/>
      <dgm:t>
        <a:bodyPr/>
        <a:lstStyle/>
        <a:p>
          <a:endParaRPr lang="en-US"/>
        </a:p>
      </dgm:t>
    </dgm:pt>
    <dgm:pt modelId="{BFA6DD0D-FECC-42E5-9E6D-97C9357B67C4}" type="sibTrans" cxnId="{F2E5AAD3-3494-4264-930A-35B23B74D879}">
      <dgm:prSet/>
      <dgm:spPr/>
      <dgm:t>
        <a:bodyPr/>
        <a:lstStyle/>
        <a:p>
          <a:endParaRPr lang="en-US"/>
        </a:p>
      </dgm:t>
    </dgm:pt>
    <dgm:pt modelId="{BB77590E-3212-42E4-A8F2-EFA9890988B3}">
      <dgm:prSet/>
      <dgm:spPr/>
      <dgm:t>
        <a:bodyPr/>
        <a:lstStyle/>
        <a:p>
          <a:r>
            <a:rPr lang="en-US" dirty="0"/>
            <a:t>Completed 150+ paid enrollments</a:t>
          </a:r>
        </a:p>
      </dgm:t>
    </dgm:pt>
    <dgm:pt modelId="{0BDE2487-2C00-4E5C-A9F2-5B78AEB050C3}" type="parTrans" cxnId="{FCEC4184-66B0-475C-8BBA-3FBFB3BB0A33}">
      <dgm:prSet/>
      <dgm:spPr/>
      <dgm:t>
        <a:bodyPr/>
        <a:lstStyle/>
        <a:p>
          <a:endParaRPr lang="en-US"/>
        </a:p>
      </dgm:t>
    </dgm:pt>
    <dgm:pt modelId="{18085E10-7777-40B2-AFFD-0537125348B1}" type="sibTrans" cxnId="{FCEC4184-66B0-475C-8BBA-3FBFB3BB0A33}">
      <dgm:prSet/>
      <dgm:spPr/>
      <dgm:t>
        <a:bodyPr/>
        <a:lstStyle/>
        <a:p>
          <a:endParaRPr lang="en-US"/>
        </a:p>
      </dgm:t>
    </dgm:pt>
    <dgm:pt modelId="{49217164-526F-4116-A21C-0E9EACD18B8E}">
      <dgm:prSet/>
      <dgm:spPr/>
      <dgm:t>
        <a:bodyPr/>
        <a:lstStyle/>
        <a:p>
          <a:r>
            <a:rPr lang="en-US" dirty="0"/>
            <a:t>Has its own platform easycodeclasses.in</a:t>
          </a:r>
        </a:p>
      </dgm:t>
    </dgm:pt>
    <dgm:pt modelId="{A5A211CF-EBE0-4B33-AAD7-C1FC21717442}" type="parTrans" cxnId="{7160F3CA-CF84-4C86-99D9-6DA6FBB69D14}">
      <dgm:prSet/>
      <dgm:spPr/>
      <dgm:t>
        <a:bodyPr/>
        <a:lstStyle/>
        <a:p>
          <a:endParaRPr lang="en-US"/>
        </a:p>
      </dgm:t>
    </dgm:pt>
    <dgm:pt modelId="{C28FC67D-5654-420F-8273-77EEBBC61FA2}" type="sibTrans" cxnId="{7160F3CA-CF84-4C86-99D9-6DA6FBB69D14}">
      <dgm:prSet/>
      <dgm:spPr/>
      <dgm:t>
        <a:bodyPr/>
        <a:lstStyle/>
        <a:p>
          <a:endParaRPr lang="en-US"/>
        </a:p>
      </dgm:t>
    </dgm:pt>
    <dgm:pt modelId="{4C05640A-B87B-4D15-A6F3-4BEDF155B580}">
      <dgm:prSet/>
      <dgm:spPr/>
      <dgm:t>
        <a:bodyPr/>
        <a:lstStyle/>
        <a:p>
          <a:r>
            <a:rPr lang="en-US" dirty="0"/>
            <a:t>Has built an inter college coding community of ~1000 students</a:t>
          </a:r>
        </a:p>
      </dgm:t>
    </dgm:pt>
    <dgm:pt modelId="{BB57DF19-432D-4F32-A604-0EDC803103BB}" type="parTrans" cxnId="{24C90845-D8BE-490A-BD8D-4E4818D15A57}">
      <dgm:prSet/>
      <dgm:spPr/>
      <dgm:t>
        <a:bodyPr/>
        <a:lstStyle/>
        <a:p>
          <a:endParaRPr lang="en-US"/>
        </a:p>
      </dgm:t>
    </dgm:pt>
    <dgm:pt modelId="{E3FB570D-A284-46BA-B38B-F2BE0D28FEDE}" type="sibTrans" cxnId="{24C90845-D8BE-490A-BD8D-4E4818D15A57}">
      <dgm:prSet/>
      <dgm:spPr/>
      <dgm:t>
        <a:bodyPr/>
        <a:lstStyle/>
        <a:p>
          <a:endParaRPr lang="en-US"/>
        </a:p>
      </dgm:t>
    </dgm:pt>
    <dgm:pt modelId="{1C2AA77E-285E-4D2A-AC66-BCBD7EAEC04C}">
      <dgm:prSet/>
      <dgm:spPr/>
      <dgm:t>
        <a:bodyPr/>
        <a:lstStyle/>
        <a:p>
          <a:r>
            <a:rPr lang="en-US" dirty="0"/>
            <a:t>Brings freelancing opportunities</a:t>
          </a:r>
        </a:p>
      </dgm:t>
    </dgm:pt>
    <dgm:pt modelId="{74A0B335-C00E-4C1C-9DE8-F3991FE18EE7}" type="parTrans" cxnId="{2B89B97F-36D0-437B-A859-223CEBCD75E7}">
      <dgm:prSet/>
      <dgm:spPr/>
      <dgm:t>
        <a:bodyPr/>
        <a:lstStyle/>
        <a:p>
          <a:endParaRPr lang="en-US"/>
        </a:p>
      </dgm:t>
    </dgm:pt>
    <dgm:pt modelId="{5C77E4AB-8622-4EAC-BDDB-631C9DFA0204}" type="sibTrans" cxnId="{2B89B97F-36D0-437B-A859-223CEBCD75E7}">
      <dgm:prSet/>
      <dgm:spPr/>
      <dgm:t>
        <a:bodyPr/>
        <a:lstStyle/>
        <a:p>
          <a:endParaRPr lang="en-US"/>
        </a:p>
      </dgm:t>
    </dgm:pt>
    <dgm:pt modelId="{4D2EF527-0972-4933-B7D1-201229B1A140}">
      <dgm:prSet/>
      <dgm:spPr/>
      <dgm:t>
        <a:bodyPr/>
        <a:lstStyle/>
        <a:p>
          <a:r>
            <a:rPr lang="en-US"/>
            <a:t>Allows enrolled students to gain freelancing experience</a:t>
          </a:r>
        </a:p>
      </dgm:t>
    </dgm:pt>
    <dgm:pt modelId="{3770809B-95C1-49A9-904B-2C4A49B03D0B}" type="parTrans" cxnId="{26D4B879-D3F0-4872-A72F-AE83B563961D}">
      <dgm:prSet/>
      <dgm:spPr/>
      <dgm:t>
        <a:bodyPr/>
        <a:lstStyle/>
        <a:p>
          <a:endParaRPr lang="en-US"/>
        </a:p>
      </dgm:t>
    </dgm:pt>
    <dgm:pt modelId="{C6FEAC7E-2177-47EC-ADC5-130209DA5705}" type="sibTrans" cxnId="{26D4B879-D3F0-4872-A72F-AE83B563961D}">
      <dgm:prSet/>
      <dgm:spPr/>
      <dgm:t>
        <a:bodyPr/>
        <a:lstStyle/>
        <a:p>
          <a:endParaRPr lang="en-US"/>
        </a:p>
      </dgm:t>
    </dgm:pt>
    <dgm:pt modelId="{57F2A1D3-25B7-4FE7-85FE-EB1F287B2B09}" type="pres">
      <dgm:prSet presAssocID="{80FC2B29-5D8A-458A-8572-5D06ED845285}" presName="vert0" presStyleCnt="0">
        <dgm:presLayoutVars>
          <dgm:dir/>
          <dgm:animOne val="branch"/>
          <dgm:animLvl val="lvl"/>
        </dgm:presLayoutVars>
      </dgm:prSet>
      <dgm:spPr/>
    </dgm:pt>
    <dgm:pt modelId="{3E650556-398E-4DB6-A647-7CF08C6ADE5D}" type="pres">
      <dgm:prSet presAssocID="{3E66EB48-DF3B-47F7-A477-DDB6601A9432}" presName="thickLine" presStyleLbl="alignNode1" presStyleIdx="0" presStyleCnt="6"/>
      <dgm:spPr/>
    </dgm:pt>
    <dgm:pt modelId="{A52DF00C-4267-403D-97C8-5C5F61CA752E}" type="pres">
      <dgm:prSet presAssocID="{3E66EB48-DF3B-47F7-A477-DDB6601A9432}" presName="horz1" presStyleCnt="0"/>
      <dgm:spPr/>
    </dgm:pt>
    <dgm:pt modelId="{063FB68E-1776-40CA-89F9-C28526A11E17}" type="pres">
      <dgm:prSet presAssocID="{3E66EB48-DF3B-47F7-A477-DDB6601A9432}" presName="tx1" presStyleLbl="revTx" presStyleIdx="0" presStyleCnt="6"/>
      <dgm:spPr/>
    </dgm:pt>
    <dgm:pt modelId="{A93CFE87-C152-47B6-890C-DDB9E50EEA4A}" type="pres">
      <dgm:prSet presAssocID="{3E66EB48-DF3B-47F7-A477-DDB6601A9432}" presName="vert1" presStyleCnt="0"/>
      <dgm:spPr/>
    </dgm:pt>
    <dgm:pt modelId="{657564B7-5CD0-4A09-9C91-E40B0FC070ED}" type="pres">
      <dgm:prSet presAssocID="{BB77590E-3212-42E4-A8F2-EFA9890988B3}" presName="thickLine" presStyleLbl="alignNode1" presStyleIdx="1" presStyleCnt="6"/>
      <dgm:spPr/>
    </dgm:pt>
    <dgm:pt modelId="{D53273CA-4896-4914-B93C-02764D213400}" type="pres">
      <dgm:prSet presAssocID="{BB77590E-3212-42E4-A8F2-EFA9890988B3}" presName="horz1" presStyleCnt="0"/>
      <dgm:spPr/>
    </dgm:pt>
    <dgm:pt modelId="{FF299A61-78E1-426D-BC90-11A74645C95F}" type="pres">
      <dgm:prSet presAssocID="{BB77590E-3212-42E4-A8F2-EFA9890988B3}" presName="tx1" presStyleLbl="revTx" presStyleIdx="1" presStyleCnt="6"/>
      <dgm:spPr/>
    </dgm:pt>
    <dgm:pt modelId="{D4759B58-898E-4A68-BBBE-ED0C6B666606}" type="pres">
      <dgm:prSet presAssocID="{BB77590E-3212-42E4-A8F2-EFA9890988B3}" presName="vert1" presStyleCnt="0"/>
      <dgm:spPr/>
    </dgm:pt>
    <dgm:pt modelId="{E58EEFE8-420B-4722-8646-9C278479BACD}" type="pres">
      <dgm:prSet presAssocID="{49217164-526F-4116-A21C-0E9EACD18B8E}" presName="thickLine" presStyleLbl="alignNode1" presStyleIdx="2" presStyleCnt="6"/>
      <dgm:spPr/>
    </dgm:pt>
    <dgm:pt modelId="{16518583-FFAD-4CA3-988F-505EF5CA9EDF}" type="pres">
      <dgm:prSet presAssocID="{49217164-526F-4116-A21C-0E9EACD18B8E}" presName="horz1" presStyleCnt="0"/>
      <dgm:spPr/>
    </dgm:pt>
    <dgm:pt modelId="{3D107D09-F682-4E8D-B021-23C326729500}" type="pres">
      <dgm:prSet presAssocID="{49217164-526F-4116-A21C-0E9EACD18B8E}" presName="tx1" presStyleLbl="revTx" presStyleIdx="2" presStyleCnt="6"/>
      <dgm:spPr/>
    </dgm:pt>
    <dgm:pt modelId="{8793D2D3-DE68-491F-81A5-7C5D728C309A}" type="pres">
      <dgm:prSet presAssocID="{49217164-526F-4116-A21C-0E9EACD18B8E}" presName="vert1" presStyleCnt="0"/>
      <dgm:spPr/>
    </dgm:pt>
    <dgm:pt modelId="{B4870223-C11C-4670-82BD-D308B33E0C7B}" type="pres">
      <dgm:prSet presAssocID="{4C05640A-B87B-4D15-A6F3-4BEDF155B580}" presName="thickLine" presStyleLbl="alignNode1" presStyleIdx="3" presStyleCnt="6"/>
      <dgm:spPr/>
    </dgm:pt>
    <dgm:pt modelId="{6A71633D-BD7D-4F27-BD60-0FB8893F24A3}" type="pres">
      <dgm:prSet presAssocID="{4C05640A-B87B-4D15-A6F3-4BEDF155B580}" presName="horz1" presStyleCnt="0"/>
      <dgm:spPr/>
    </dgm:pt>
    <dgm:pt modelId="{64EA3A75-E87C-4CBB-A9C0-CB50697EB079}" type="pres">
      <dgm:prSet presAssocID="{4C05640A-B87B-4D15-A6F3-4BEDF155B580}" presName="tx1" presStyleLbl="revTx" presStyleIdx="3" presStyleCnt="6"/>
      <dgm:spPr/>
    </dgm:pt>
    <dgm:pt modelId="{89031568-FF42-4075-AC6E-789E45241DB1}" type="pres">
      <dgm:prSet presAssocID="{4C05640A-B87B-4D15-A6F3-4BEDF155B580}" presName="vert1" presStyleCnt="0"/>
      <dgm:spPr/>
    </dgm:pt>
    <dgm:pt modelId="{B771429E-E772-411B-B51D-84582D431D98}" type="pres">
      <dgm:prSet presAssocID="{1C2AA77E-285E-4D2A-AC66-BCBD7EAEC04C}" presName="thickLine" presStyleLbl="alignNode1" presStyleIdx="4" presStyleCnt="6"/>
      <dgm:spPr/>
    </dgm:pt>
    <dgm:pt modelId="{A3B1F7BE-0685-4694-ADE1-2D9BD3E18AD7}" type="pres">
      <dgm:prSet presAssocID="{1C2AA77E-285E-4D2A-AC66-BCBD7EAEC04C}" presName="horz1" presStyleCnt="0"/>
      <dgm:spPr/>
    </dgm:pt>
    <dgm:pt modelId="{BAB7B104-A1FC-47C6-A47F-B52F7DD6DC8A}" type="pres">
      <dgm:prSet presAssocID="{1C2AA77E-285E-4D2A-AC66-BCBD7EAEC04C}" presName="tx1" presStyleLbl="revTx" presStyleIdx="4" presStyleCnt="6"/>
      <dgm:spPr/>
    </dgm:pt>
    <dgm:pt modelId="{72532F89-CA81-4FA0-B62C-FE6C24898045}" type="pres">
      <dgm:prSet presAssocID="{1C2AA77E-285E-4D2A-AC66-BCBD7EAEC04C}" presName="vert1" presStyleCnt="0"/>
      <dgm:spPr/>
    </dgm:pt>
    <dgm:pt modelId="{6F8E4BCC-9459-447C-8933-510F23BE28D4}" type="pres">
      <dgm:prSet presAssocID="{4D2EF527-0972-4933-B7D1-201229B1A140}" presName="thickLine" presStyleLbl="alignNode1" presStyleIdx="5" presStyleCnt="6"/>
      <dgm:spPr/>
    </dgm:pt>
    <dgm:pt modelId="{3DAA895B-5031-4C64-9A91-5C1DE5DAF4E6}" type="pres">
      <dgm:prSet presAssocID="{4D2EF527-0972-4933-B7D1-201229B1A140}" presName="horz1" presStyleCnt="0"/>
      <dgm:spPr/>
    </dgm:pt>
    <dgm:pt modelId="{1B697248-2777-4E3D-9B4C-7008CB6B2F85}" type="pres">
      <dgm:prSet presAssocID="{4D2EF527-0972-4933-B7D1-201229B1A140}" presName="tx1" presStyleLbl="revTx" presStyleIdx="5" presStyleCnt="6"/>
      <dgm:spPr/>
    </dgm:pt>
    <dgm:pt modelId="{ED4C9A43-C5E5-4B07-8E1E-3731BE3EED82}" type="pres">
      <dgm:prSet presAssocID="{4D2EF527-0972-4933-B7D1-201229B1A140}" presName="vert1" presStyleCnt="0"/>
      <dgm:spPr/>
    </dgm:pt>
  </dgm:ptLst>
  <dgm:cxnLst>
    <dgm:cxn modelId="{AD78B424-0393-4915-94A4-7212A118966C}" type="presOf" srcId="{4C05640A-B87B-4D15-A6F3-4BEDF155B580}" destId="{64EA3A75-E87C-4CBB-A9C0-CB50697EB079}" srcOrd="0" destOrd="0" presId="urn:microsoft.com/office/officeart/2008/layout/LinedList"/>
    <dgm:cxn modelId="{24C90845-D8BE-490A-BD8D-4E4818D15A57}" srcId="{80FC2B29-5D8A-458A-8572-5D06ED845285}" destId="{4C05640A-B87B-4D15-A6F3-4BEDF155B580}" srcOrd="3" destOrd="0" parTransId="{BB57DF19-432D-4F32-A604-0EDC803103BB}" sibTransId="{E3FB570D-A284-46BA-B38B-F2BE0D28FEDE}"/>
    <dgm:cxn modelId="{D89EAC4B-A96E-451F-809E-2142E669A6A0}" type="presOf" srcId="{BB77590E-3212-42E4-A8F2-EFA9890988B3}" destId="{FF299A61-78E1-426D-BC90-11A74645C95F}" srcOrd="0" destOrd="0" presId="urn:microsoft.com/office/officeart/2008/layout/LinedList"/>
    <dgm:cxn modelId="{26D4B879-D3F0-4872-A72F-AE83B563961D}" srcId="{80FC2B29-5D8A-458A-8572-5D06ED845285}" destId="{4D2EF527-0972-4933-B7D1-201229B1A140}" srcOrd="5" destOrd="0" parTransId="{3770809B-95C1-49A9-904B-2C4A49B03D0B}" sibTransId="{C6FEAC7E-2177-47EC-ADC5-130209DA5705}"/>
    <dgm:cxn modelId="{2B89B97F-36D0-437B-A859-223CEBCD75E7}" srcId="{80FC2B29-5D8A-458A-8572-5D06ED845285}" destId="{1C2AA77E-285E-4D2A-AC66-BCBD7EAEC04C}" srcOrd="4" destOrd="0" parTransId="{74A0B335-C00E-4C1C-9DE8-F3991FE18EE7}" sibTransId="{5C77E4AB-8622-4EAC-BDDB-631C9DFA0204}"/>
    <dgm:cxn modelId="{FCEC4184-66B0-475C-8BBA-3FBFB3BB0A33}" srcId="{80FC2B29-5D8A-458A-8572-5D06ED845285}" destId="{BB77590E-3212-42E4-A8F2-EFA9890988B3}" srcOrd="1" destOrd="0" parTransId="{0BDE2487-2C00-4E5C-A9F2-5B78AEB050C3}" sibTransId="{18085E10-7777-40B2-AFFD-0537125348B1}"/>
    <dgm:cxn modelId="{EDBD1B98-CD24-4F05-A5E0-DB5829D1A0DA}" type="presOf" srcId="{4D2EF527-0972-4933-B7D1-201229B1A140}" destId="{1B697248-2777-4E3D-9B4C-7008CB6B2F85}" srcOrd="0" destOrd="0" presId="urn:microsoft.com/office/officeart/2008/layout/LinedList"/>
    <dgm:cxn modelId="{7160F3CA-CF84-4C86-99D9-6DA6FBB69D14}" srcId="{80FC2B29-5D8A-458A-8572-5D06ED845285}" destId="{49217164-526F-4116-A21C-0E9EACD18B8E}" srcOrd="2" destOrd="0" parTransId="{A5A211CF-EBE0-4B33-AAD7-C1FC21717442}" sibTransId="{C28FC67D-5654-420F-8273-77EEBBC61FA2}"/>
    <dgm:cxn modelId="{88B398CF-00DF-4C57-A34B-F09D87209552}" type="presOf" srcId="{80FC2B29-5D8A-458A-8572-5D06ED845285}" destId="{57F2A1D3-25B7-4FE7-85FE-EB1F287B2B09}" srcOrd="0" destOrd="0" presId="urn:microsoft.com/office/officeart/2008/layout/LinedList"/>
    <dgm:cxn modelId="{DD5399D3-CA90-43D6-A35C-CA0ACEAF1FF6}" type="presOf" srcId="{1C2AA77E-285E-4D2A-AC66-BCBD7EAEC04C}" destId="{BAB7B104-A1FC-47C6-A47F-B52F7DD6DC8A}" srcOrd="0" destOrd="0" presId="urn:microsoft.com/office/officeart/2008/layout/LinedList"/>
    <dgm:cxn modelId="{F2E5AAD3-3494-4264-930A-35B23B74D879}" srcId="{80FC2B29-5D8A-458A-8572-5D06ED845285}" destId="{3E66EB48-DF3B-47F7-A477-DDB6601A9432}" srcOrd="0" destOrd="0" parTransId="{DAEB0199-CEC8-4751-AAB7-E85F90008FEA}" sibTransId="{BFA6DD0D-FECC-42E5-9E6D-97C9357B67C4}"/>
    <dgm:cxn modelId="{1A335FDA-EAEA-4F4A-B4BA-5D605A90B42D}" type="presOf" srcId="{3E66EB48-DF3B-47F7-A477-DDB6601A9432}" destId="{063FB68E-1776-40CA-89F9-C28526A11E17}" srcOrd="0" destOrd="0" presId="urn:microsoft.com/office/officeart/2008/layout/LinedList"/>
    <dgm:cxn modelId="{9F4A28F5-44E6-4E0D-9370-366D171ED6C8}" type="presOf" srcId="{49217164-526F-4116-A21C-0E9EACD18B8E}" destId="{3D107D09-F682-4E8D-B021-23C326729500}" srcOrd="0" destOrd="0" presId="urn:microsoft.com/office/officeart/2008/layout/LinedList"/>
    <dgm:cxn modelId="{5044F954-CB9F-4551-8FA9-045AF14C3960}" type="presParOf" srcId="{57F2A1D3-25B7-4FE7-85FE-EB1F287B2B09}" destId="{3E650556-398E-4DB6-A647-7CF08C6ADE5D}" srcOrd="0" destOrd="0" presId="urn:microsoft.com/office/officeart/2008/layout/LinedList"/>
    <dgm:cxn modelId="{2823CBA0-28B5-4446-9F87-CC64A142266A}" type="presParOf" srcId="{57F2A1D3-25B7-4FE7-85FE-EB1F287B2B09}" destId="{A52DF00C-4267-403D-97C8-5C5F61CA752E}" srcOrd="1" destOrd="0" presId="urn:microsoft.com/office/officeart/2008/layout/LinedList"/>
    <dgm:cxn modelId="{44E0FDB0-94F6-493D-9391-A607DD6533C6}" type="presParOf" srcId="{A52DF00C-4267-403D-97C8-5C5F61CA752E}" destId="{063FB68E-1776-40CA-89F9-C28526A11E17}" srcOrd="0" destOrd="0" presId="urn:microsoft.com/office/officeart/2008/layout/LinedList"/>
    <dgm:cxn modelId="{19918BF4-EAEE-4952-8526-0A682845EAA1}" type="presParOf" srcId="{A52DF00C-4267-403D-97C8-5C5F61CA752E}" destId="{A93CFE87-C152-47B6-890C-DDB9E50EEA4A}" srcOrd="1" destOrd="0" presId="urn:microsoft.com/office/officeart/2008/layout/LinedList"/>
    <dgm:cxn modelId="{DACB5B09-24D1-436D-84CC-BE924557C269}" type="presParOf" srcId="{57F2A1D3-25B7-4FE7-85FE-EB1F287B2B09}" destId="{657564B7-5CD0-4A09-9C91-E40B0FC070ED}" srcOrd="2" destOrd="0" presId="urn:microsoft.com/office/officeart/2008/layout/LinedList"/>
    <dgm:cxn modelId="{29F5C4DD-FD72-4275-BA4D-749FE945E4A3}" type="presParOf" srcId="{57F2A1D3-25B7-4FE7-85FE-EB1F287B2B09}" destId="{D53273CA-4896-4914-B93C-02764D213400}" srcOrd="3" destOrd="0" presId="urn:microsoft.com/office/officeart/2008/layout/LinedList"/>
    <dgm:cxn modelId="{CC701401-BEF0-4454-B220-E9FE8C53E503}" type="presParOf" srcId="{D53273CA-4896-4914-B93C-02764D213400}" destId="{FF299A61-78E1-426D-BC90-11A74645C95F}" srcOrd="0" destOrd="0" presId="urn:microsoft.com/office/officeart/2008/layout/LinedList"/>
    <dgm:cxn modelId="{678A7AB0-26BF-4DB0-BC7F-84BF753E98BB}" type="presParOf" srcId="{D53273CA-4896-4914-B93C-02764D213400}" destId="{D4759B58-898E-4A68-BBBE-ED0C6B666606}" srcOrd="1" destOrd="0" presId="urn:microsoft.com/office/officeart/2008/layout/LinedList"/>
    <dgm:cxn modelId="{F3D4D9E4-6873-4E29-A826-868EE8D026CB}" type="presParOf" srcId="{57F2A1D3-25B7-4FE7-85FE-EB1F287B2B09}" destId="{E58EEFE8-420B-4722-8646-9C278479BACD}" srcOrd="4" destOrd="0" presId="urn:microsoft.com/office/officeart/2008/layout/LinedList"/>
    <dgm:cxn modelId="{5C576F37-705B-4241-AA30-6AC37330C7EF}" type="presParOf" srcId="{57F2A1D3-25B7-4FE7-85FE-EB1F287B2B09}" destId="{16518583-FFAD-4CA3-988F-505EF5CA9EDF}" srcOrd="5" destOrd="0" presId="urn:microsoft.com/office/officeart/2008/layout/LinedList"/>
    <dgm:cxn modelId="{B9DD1BA9-CDE9-47EA-A296-4C0D95DC9B68}" type="presParOf" srcId="{16518583-FFAD-4CA3-988F-505EF5CA9EDF}" destId="{3D107D09-F682-4E8D-B021-23C326729500}" srcOrd="0" destOrd="0" presId="urn:microsoft.com/office/officeart/2008/layout/LinedList"/>
    <dgm:cxn modelId="{73960706-9480-4BE9-904C-225032AE696B}" type="presParOf" srcId="{16518583-FFAD-4CA3-988F-505EF5CA9EDF}" destId="{8793D2D3-DE68-491F-81A5-7C5D728C309A}" srcOrd="1" destOrd="0" presId="urn:microsoft.com/office/officeart/2008/layout/LinedList"/>
    <dgm:cxn modelId="{93562D30-B844-460F-8FAA-F2DADAF64F61}" type="presParOf" srcId="{57F2A1D3-25B7-4FE7-85FE-EB1F287B2B09}" destId="{B4870223-C11C-4670-82BD-D308B33E0C7B}" srcOrd="6" destOrd="0" presId="urn:microsoft.com/office/officeart/2008/layout/LinedList"/>
    <dgm:cxn modelId="{296EC80E-75F6-4107-97CD-D029A7374BBA}" type="presParOf" srcId="{57F2A1D3-25B7-4FE7-85FE-EB1F287B2B09}" destId="{6A71633D-BD7D-4F27-BD60-0FB8893F24A3}" srcOrd="7" destOrd="0" presId="urn:microsoft.com/office/officeart/2008/layout/LinedList"/>
    <dgm:cxn modelId="{A3ED6667-395D-4FA5-A45F-99179A046577}" type="presParOf" srcId="{6A71633D-BD7D-4F27-BD60-0FB8893F24A3}" destId="{64EA3A75-E87C-4CBB-A9C0-CB50697EB079}" srcOrd="0" destOrd="0" presId="urn:microsoft.com/office/officeart/2008/layout/LinedList"/>
    <dgm:cxn modelId="{16E3D59B-5150-4EF1-A70F-F783E1D385B8}" type="presParOf" srcId="{6A71633D-BD7D-4F27-BD60-0FB8893F24A3}" destId="{89031568-FF42-4075-AC6E-789E45241DB1}" srcOrd="1" destOrd="0" presId="urn:microsoft.com/office/officeart/2008/layout/LinedList"/>
    <dgm:cxn modelId="{0570F594-87DC-4914-B2F2-154D51297D17}" type="presParOf" srcId="{57F2A1D3-25B7-4FE7-85FE-EB1F287B2B09}" destId="{B771429E-E772-411B-B51D-84582D431D98}" srcOrd="8" destOrd="0" presId="urn:microsoft.com/office/officeart/2008/layout/LinedList"/>
    <dgm:cxn modelId="{6296EE39-DE65-4151-918E-AF9478146DB1}" type="presParOf" srcId="{57F2A1D3-25B7-4FE7-85FE-EB1F287B2B09}" destId="{A3B1F7BE-0685-4694-ADE1-2D9BD3E18AD7}" srcOrd="9" destOrd="0" presId="urn:microsoft.com/office/officeart/2008/layout/LinedList"/>
    <dgm:cxn modelId="{F538BEBE-80BB-4596-A885-8B4D96109E59}" type="presParOf" srcId="{A3B1F7BE-0685-4694-ADE1-2D9BD3E18AD7}" destId="{BAB7B104-A1FC-47C6-A47F-B52F7DD6DC8A}" srcOrd="0" destOrd="0" presId="urn:microsoft.com/office/officeart/2008/layout/LinedList"/>
    <dgm:cxn modelId="{54883E55-1C51-4CF2-94B1-E2113E667F55}" type="presParOf" srcId="{A3B1F7BE-0685-4694-ADE1-2D9BD3E18AD7}" destId="{72532F89-CA81-4FA0-B62C-FE6C24898045}" srcOrd="1" destOrd="0" presId="urn:microsoft.com/office/officeart/2008/layout/LinedList"/>
    <dgm:cxn modelId="{E415BE36-8820-4D55-927E-3B68E0CBF016}" type="presParOf" srcId="{57F2A1D3-25B7-4FE7-85FE-EB1F287B2B09}" destId="{6F8E4BCC-9459-447C-8933-510F23BE28D4}" srcOrd="10" destOrd="0" presId="urn:microsoft.com/office/officeart/2008/layout/LinedList"/>
    <dgm:cxn modelId="{522E3AAC-B65E-4A9E-B5DC-97FCC59125E2}" type="presParOf" srcId="{57F2A1D3-25B7-4FE7-85FE-EB1F287B2B09}" destId="{3DAA895B-5031-4C64-9A91-5C1DE5DAF4E6}" srcOrd="11" destOrd="0" presId="urn:microsoft.com/office/officeart/2008/layout/LinedList"/>
    <dgm:cxn modelId="{7E1F207A-72A0-464D-B844-23C7101B7A24}" type="presParOf" srcId="{3DAA895B-5031-4C64-9A91-5C1DE5DAF4E6}" destId="{1B697248-2777-4E3D-9B4C-7008CB6B2F85}" srcOrd="0" destOrd="0" presId="urn:microsoft.com/office/officeart/2008/layout/LinedList"/>
    <dgm:cxn modelId="{E2625DD7-6CAB-41F4-B91E-DE7AC4402D38}" type="presParOf" srcId="{3DAA895B-5031-4C64-9A91-5C1DE5DAF4E6}" destId="{ED4C9A43-C5E5-4B07-8E1E-3731BE3EED8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2B075D2-049C-4190-AA8F-07DAFAAED177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63DF8D42-3274-4680-844E-77076C01DB82}">
      <dgm:prSet/>
      <dgm:spPr/>
      <dgm:t>
        <a:bodyPr/>
        <a:lstStyle/>
        <a:p>
          <a:r>
            <a:rPr lang="en-IN" dirty="0"/>
            <a:t>Lack of guidance for freshers in tier III engineering colleges</a:t>
          </a:r>
        </a:p>
      </dgm:t>
    </dgm:pt>
    <dgm:pt modelId="{B258699B-DA8F-4EE7-B86F-82348A0835B1}" type="parTrans" cxnId="{D206AB8D-5CE5-491E-B7E2-E3F19272245B}">
      <dgm:prSet/>
      <dgm:spPr/>
      <dgm:t>
        <a:bodyPr/>
        <a:lstStyle/>
        <a:p>
          <a:endParaRPr lang="en-IN"/>
        </a:p>
      </dgm:t>
    </dgm:pt>
    <dgm:pt modelId="{B8676CAD-C203-485C-BC6F-71E8AD43F6E3}" type="sibTrans" cxnId="{D206AB8D-5CE5-491E-B7E2-E3F19272245B}">
      <dgm:prSet/>
      <dgm:spPr/>
      <dgm:t>
        <a:bodyPr/>
        <a:lstStyle/>
        <a:p>
          <a:endParaRPr lang="en-IN"/>
        </a:p>
      </dgm:t>
    </dgm:pt>
    <dgm:pt modelId="{8E93C00A-4210-4F38-8FB5-8BC3B28D584C}">
      <dgm:prSet/>
      <dgm:spPr/>
      <dgm:t>
        <a:bodyPr/>
        <a:lstStyle/>
        <a:p>
          <a:r>
            <a:rPr lang="en-IN"/>
            <a:t>No coding community in majority of Indian Colleges</a:t>
          </a:r>
        </a:p>
      </dgm:t>
    </dgm:pt>
    <dgm:pt modelId="{BB57C6D0-27EB-4E38-9430-A83BDA8CFE1A}" type="parTrans" cxnId="{7C9D8AEC-81A0-4C44-98F5-99008BBEE730}">
      <dgm:prSet/>
      <dgm:spPr/>
      <dgm:t>
        <a:bodyPr/>
        <a:lstStyle/>
        <a:p>
          <a:endParaRPr lang="en-IN"/>
        </a:p>
      </dgm:t>
    </dgm:pt>
    <dgm:pt modelId="{81C98269-9762-40CF-BE9D-FA4379B76249}" type="sibTrans" cxnId="{7C9D8AEC-81A0-4C44-98F5-99008BBEE730}">
      <dgm:prSet/>
      <dgm:spPr/>
      <dgm:t>
        <a:bodyPr/>
        <a:lstStyle/>
        <a:p>
          <a:endParaRPr lang="en-IN"/>
        </a:p>
      </dgm:t>
    </dgm:pt>
    <dgm:pt modelId="{E1494D3A-239E-4B98-A5A0-AA24A424F4A3}">
      <dgm:prSet/>
      <dgm:spPr/>
      <dgm:t>
        <a:bodyPr/>
        <a:lstStyle/>
        <a:p>
          <a:r>
            <a:rPr lang="en-IN"/>
            <a:t>Difficulty to catch English for Native lingual students</a:t>
          </a:r>
        </a:p>
      </dgm:t>
    </dgm:pt>
    <dgm:pt modelId="{42B70CFE-398F-41AA-A1DE-074A18A410CC}" type="parTrans" cxnId="{7A191904-E66C-47D8-A9CD-6D88F8958669}">
      <dgm:prSet/>
      <dgm:spPr/>
      <dgm:t>
        <a:bodyPr/>
        <a:lstStyle/>
        <a:p>
          <a:endParaRPr lang="en-IN"/>
        </a:p>
      </dgm:t>
    </dgm:pt>
    <dgm:pt modelId="{C408D32D-D699-4244-9EF0-3BC1C31B7149}" type="sibTrans" cxnId="{7A191904-E66C-47D8-A9CD-6D88F8958669}">
      <dgm:prSet/>
      <dgm:spPr/>
      <dgm:t>
        <a:bodyPr/>
        <a:lstStyle/>
        <a:p>
          <a:endParaRPr lang="en-IN"/>
        </a:p>
      </dgm:t>
    </dgm:pt>
    <dgm:pt modelId="{5A37CDDB-8A01-4C11-8CAA-0F7D6E868AA9}">
      <dgm:prSet/>
      <dgm:spPr/>
      <dgm:t>
        <a:bodyPr/>
        <a:lstStyle/>
        <a:p>
          <a:r>
            <a:rPr lang="en-IN" dirty="0"/>
            <a:t>No idea about where to get opportunities from</a:t>
          </a:r>
        </a:p>
      </dgm:t>
    </dgm:pt>
    <dgm:pt modelId="{AA71255F-66E7-4387-AD84-1C37395ACF75}" type="parTrans" cxnId="{2AC5144C-FAB5-458E-B444-927895D08FB1}">
      <dgm:prSet/>
      <dgm:spPr/>
      <dgm:t>
        <a:bodyPr/>
        <a:lstStyle/>
        <a:p>
          <a:endParaRPr lang="en-IN"/>
        </a:p>
      </dgm:t>
    </dgm:pt>
    <dgm:pt modelId="{6FE48F97-02EF-4F07-94E8-35E5C00A6BE6}" type="sibTrans" cxnId="{2AC5144C-FAB5-458E-B444-927895D08FB1}">
      <dgm:prSet/>
      <dgm:spPr/>
      <dgm:t>
        <a:bodyPr/>
        <a:lstStyle/>
        <a:p>
          <a:endParaRPr lang="en-IN"/>
        </a:p>
      </dgm:t>
    </dgm:pt>
    <dgm:pt modelId="{16DF4D80-32FD-48A2-B034-710FE1F95420}" type="pres">
      <dgm:prSet presAssocID="{42B075D2-049C-4190-AA8F-07DAFAAED177}" presName="matrix" presStyleCnt="0">
        <dgm:presLayoutVars>
          <dgm:chMax val="1"/>
          <dgm:dir/>
          <dgm:resizeHandles val="exact"/>
        </dgm:presLayoutVars>
      </dgm:prSet>
      <dgm:spPr/>
    </dgm:pt>
    <dgm:pt modelId="{5C3233D9-2330-4B0E-AF56-48591D97A5AC}" type="pres">
      <dgm:prSet presAssocID="{42B075D2-049C-4190-AA8F-07DAFAAED177}" presName="diamond" presStyleLbl="bgShp" presStyleIdx="0" presStyleCnt="1" custLinFactNeighborX="2094" custLinFactNeighborY="5822"/>
      <dgm:spPr>
        <a:solidFill>
          <a:schemeClr val="tx1"/>
        </a:solidFill>
      </dgm:spPr>
    </dgm:pt>
    <dgm:pt modelId="{833D7E50-D986-4197-96C4-B966DCA56941}" type="pres">
      <dgm:prSet presAssocID="{42B075D2-049C-4190-AA8F-07DAFAAED177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397E27A1-6150-4E2A-910E-510033202535}" type="pres">
      <dgm:prSet presAssocID="{42B075D2-049C-4190-AA8F-07DAFAAED177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B9D60FFC-241D-4ED5-AC2E-51E3CB877DF2}" type="pres">
      <dgm:prSet presAssocID="{42B075D2-049C-4190-AA8F-07DAFAAED177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3E785005-41CA-47D0-9FD1-213A6690C629}" type="pres">
      <dgm:prSet presAssocID="{42B075D2-049C-4190-AA8F-07DAFAAED177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7A191904-E66C-47D8-A9CD-6D88F8958669}" srcId="{42B075D2-049C-4190-AA8F-07DAFAAED177}" destId="{E1494D3A-239E-4B98-A5A0-AA24A424F4A3}" srcOrd="2" destOrd="0" parTransId="{42B70CFE-398F-41AA-A1DE-074A18A410CC}" sibTransId="{C408D32D-D699-4244-9EF0-3BC1C31B7149}"/>
    <dgm:cxn modelId="{E9D86207-0F46-4EF1-9E7F-BBD7639152FF}" type="presOf" srcId="{8E93C00A-4210-4F38-8FB5-8BC3B28D584C}" destId="{397E27A1-6150-4E2A-910E-510033202535}" srcOrd="0" destOrd="0" presId="urn:microsoft.com/office/officeart/2005/8/layout/matrix3"/>
    <dgm:cxn modelId="{1A43E233-1036-4895-881C-EF62138E6093}" type="presOf" srcId="{5A37CDDB-8A01-4C11-8CAA-0F7D6E868AA9}" destId="{3E785005-41CA-47D0-9FD1-213A6690C629}" srcOrd="0" destOrd="0" presId="urn:microsoft.com/office/officeart/2005/8/layout/matrix3"/>
    <dgm:cxn modelId="{70182C3F-E696-4807-8152-DBE26EDC0ABC}" type="presOf" srcId="{63DF8D42-3274-4680-844E-77076C01DB82}" destId="{833D7E50-D986-4197-96C4-B966DCA56941}" srcOrd="0" destOrd="0" presId="urn:microsoft.com/office/officeart/2005/8/layout/matrix3"/>
    <dgm:cxn modelId="{2AC5144C-FAB5-458E-B444-927895D08FB1}" srcId="{42B075D2-049C-4190-AA8F-07DAFAAED177}" destId="{5A37CDDB-8A01-4C11-8CAA-0F7D6E868AA9}" srcOrd="3" destOrd="0" parTransId="{AA71255F-66E7-4387-AD84-1C37395ACF75}" sibTransId="{6FE48F97-02EF-4F07-94E8-35E5C00A6BE6}"/>
    <dgm:cxn modelId="{87FB218A-6EB1-41CA-A069-6D833FA037A2}" type="presOf" srcId="{42B075D2-049C-4190-AA8F-07DAFAAED177}" destId="{16DF4D80-32FD-48A2-B034-710FE1F95420}" srcOrd="0" destOrd="0" presId="urn:microsoft.com/office/officeart/2005/8/layout/matrix3"/>
    <dgm:cxn modelId="{D206AB8D-5CE5-491E-B7E2-E3F19272245B}" srcId="{42B075D2-049C-4190-AA8F-07DAFAAED177}" destId="{63DF8D42-3274-4680-844E-77076C01DB82}" srcOrd="0" destOrd="0" parTransId="{B258699B-DA8F-4EE7-B86F-82348A0835B1}" sibTransId="{B8676CAD-C203-485C-BC6F-71E8AD43F6E3}"/>
    <dgm:cxn modelId="{101CE69D-E4FA-4B24-B9F4-3C6F1D32657F}" type="presOf" srcId="{E1494D3A-239E-4B98-A5A0-AA24A424F4A3}" destId="{B9D60FFC-241D-4ED5-AC2E-51E3CB877DF2}" srcOrd="0" destOrd="0" presId="urn:microsoft.com/office/officeart/2005/8/layout/matrix3"/>
    <dgm:cxn modelId="{7C9D8AEC-81A0-4C44-98F5-99008BBEE730}" srcId="{42B075D2-049C-4190-AA8F-07DAFAAED177}" destId="{8E93C00A-4210-4F38-8FB5-8BC3B28D584C}" srcOrd="1" destOrd="0" parTransId="{BB57C6D0-27EB-4E38-9430-A83BDA8CFE1A}" sibTransId="{81C98269-9762-40CF-BE9D-FA4379B76249}"/>
    <dgm:cxn modelId="{A2A218DA-CCAC-4C54-B318-FA3E7749ACF8}" type="presParOf" srcId="{16DF4D80-32FD-48A2-B034-710FE1F95420}" destId="{5C3233D9-2330-4B0E-AF56-48591D97A5AC}" srcOrd="0" destOrd="0" presId="urn:microsoft.com/office/officeart/2005/8/layout/matrix3"/>
    <dgm:cxn modelId="{BD2B6E7D-C14C-497A-9699-0C2D3D2C7FDC}" type="presParOf" srcId="{16DF4D80-32FD-48A2-B034-710FE1F95420}" destId="{833D7E50-D986-4197-96C4-B966DCA56941}" srcOrd="1" destOrd="0" presId="urn:microsoft.com/office/officeart/2005/8/layout/matrix3"/>
    <dgm:cxn modelId="{DFD2A941-CF3E-4F5E-BA72-AB188FD11DA6}" type="presParOf" srcId="{16DF4D80-32FD-48A2-B034-710FE1F95420}" destId="{397E27A1-6150-4E2A-910E-510033202535}" srcOrd="2" destOrd="0" presId="urn:microsoft.com/office/officeart/2005/8/layout/matrix3"/>
    <dgm:cxn modelId="{AC1AC455-6662-4831-BC39-ABD299A48FAF}" type="presParOf" srcId="{16DF4D80-32FD-48A2-B034-710FE1F95420}" destId="{B9D60FFC-241D-4ED5-AC2E-51E3CB877DF2}" srcOrd="3" destOrd="0" presId="urn:microsoft.com/office/officeart/2005/8/layout/matrix3"/>
    <dgm:cxn modelId="{D0EC1CCE-8C54-4320-A676-A048E51B4DD1}" type="presParOf" srcId="{16DF4D80-32FD-48A2-B034-710FE1F95420}" destId="{3E785005-41CA-47D0-9FD1-213A6690C629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2B075D2-049C-4190-AA8F-07DAFAAED177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3DF8D42-3274-4680-844E-77076C01DB82}">
      <dgm:prSet/>
      <dgm:spPr>
        <a:solidFill>
          <a:schemeClr val="accent2">
            <a:lumMod val="75000"/>
          </a:schemeClr>
        </a:solidFill>
        <a:effectLst>
          <a:innerShdw blurRad="63500" dist="50800" dir="135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IN" dirty="0"/>
            <a:t>Team of experts to teach in with intuitions</a:t>
          </a:r>
        </a:p>
      </dgm:t>
    </dgm:pt>
    <dgm:pt modelId="{B258699B-DA8F-4EE7-B86F-82348A0835B1}" type="parTrans" cxnId="{D206AB8D-5CE5-491E-B7E2-E3F19272245B}">
      <dgm:prSet/>
      <dgm:spPr/>
      <dgm:t>
        <a:bodyPr/>
        <a:lstStyle/>
        <a:p>
          <a:endParaRPr lang="en-IN"/>
        </a:p>
      </dgm:t>
    </dgm:pt>
    <dgm:pt modelId="{B8676CAD-C203-485C-BC6F-71E8AD43F6E3}" type="sibTrans" cxnId="{D206AB8D-5CE5-491E-B7E2-E3F19272245B}">
      <dgm:prSet/>
      <dgm:spPr/>
      <dgm:t>
        <a:bodyPr/>
        <a:lstStyle/>
        <a:p>
          <a:endParaRPr lang="en-IN"/>
        </a:p>
      </dgm:t>
    </dgm:pt>
    <dgm:pt modelId="{8E93C00A-4210-4F38-8FB5-8BC3B28D584C}">
      <dgm:prSet/>
      <dgm:spPr>
        <a:solidFill>
          <a:schemeClr val="accent2">
            <a:lumMod val="75000"/>
          </a:schemeClr>
        </a:solidFill>
        <a:effectLst>
          <a:innerShdw blurRad="63500" dist="50800" dir="13500000">
            <a:prstClr val="black">
              <a:alpha val="50000"/>
            </a:prstClr>
          </a:innerShdw>
        </a:effectLst>
      </dgm:spPr>
      <dgm:t>
        <a:bodyPr/>
        <a:lstStyle/>
        <a:p>
          <a:pPr algn="ctr"/>
          <a:r>
            <a:rPr lang="en-IN" dirty="0"/>
            <a:t>Large Community of coders for extensive problem solving</a:t>
          </a:r>
        </a:p>
      </dgm:t>
    </dgm:pt>
    <dgm:pt modelId="{BB57C6D0-27EB-4E38-9430-A83BDA8CFE1A}" type="parTrans" cxnId="{7C9D8AEC-81A0-4C44-98F5-99008BBEE730}">
      <dgm:prSet/>
      <dgm:spPr/>
      <dgm:t>
        <a:bodyPr/>
        <a:lstStyle/>
        <a:p>
          <a:endParaRPr lang="en-IN"/>
        </a:p>
      </dgm:t>
    </dgm:pt>
    <dgm:pt modelId="{81C98269-9762-40CF-BE9D-FA4379B76249}" type="sibTrans" cxnId="{7C9D8AEC-81A0-4C44-98F5-99008BBEE730}">
      <dgm:prSet/>
      <dgm:spPr/>
      <dgm:t>
        <a:bodyPr/>
        <a:lstStyle/>
        <a:p>
          <a:endParaRPr lang="en-IN"/>
        </a:p>
      </dgm:t>
    </dgm:pt>
    <dgm:pt modelId="{E1494D3A-239E-4B98-A5A0-AA24A424F4A3}">
      <dgm:prSet/>
      <dgm:spPr>
        <a:solidFill>
          <a:schemeClr val="accent2">
            <a:lumMod val="75000"/>
          </a:schemeClr>
        </a:solidFill>
        <a:effectLst>
          <a:innerShdw blurRad="63500" dist="50800" dir="135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IN" dirty="0"/>
            <a:t>Priority to Indian Languages and desi examples while teaching</a:t>
          </a:r>
        </a:p>
      </dgm:t>
    </dgm:pt>
    <dgm:pt modelId="{42B70CFE-398F-41AA-A1DE-074A18A410CC}" type="parTrans" cxnId="{7A191904-E66C-47D8-A9CD-6D88F8958669}">
      <dgm:prSet/>
      <dgm:spPr/>
      <dgm:t>
        <a:bodyPr/>
        <a:lstStyle/>
        <a:p>
          <a:endParaRPr lang="en-IN"/>
        </a:p>
      </dgm:t>
    </dgm:pt>
    <dgm:pt modelId="{C408D32D-D699-4244-9EF0-3BC1C31B7149}" type="sibTrans" cxnId="{7A191904-E66C-47D8-A9CD-6D88F8958669}">
      <dgm:prSet/>
      <dgm:spPr/>
      <dgm:t>
        <a:bodyPr/>
        <a:lstStyle/>
        <a:p>
          <a:endParaRPr lang="en-IN"/>
        </a:p>
      </dgm:t>
    </dgm:pt>
    <dgm:pt modelId="{5A37CDDB-8A01-4C11-8CAA-0F7D6E868AA9}">
      <dgm:prSet/>
      <dgm:spPr>
        <a:solidFill>
          <a:schemeClr val="accent2">
            <a:lumMod val="75000"/>
          </a:schemeClr>
        </a:solidFill>
        <a:effectLst>
          <a:innerShdw blurRad="63500" dist="50800" dir="135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IN" dirty="0"/>
            <a:t>Hands on Practice and freelancing projects</a:t>
          </a:r>
        </a:p>
      </dgm:t>
    </dgm:pt>
    <dgm:pt modelId="{AA71255F-66E7-4387-AD84-1C37395ACF75}" type="parTrans" cxnId="{2AC5144C-FAB5-458E-B444-927895D08FB1}">
      <dgm:prSet/>
      <dgm:spPr/>
      <dgm:t>
        <a:bodyPr/>
        <a:lstStyle/>
        <a:p>
          <a:endParaRPr lang="en-IN"/>
        </a:p>
      </dgm:t>
    </dgm:pt>
    <dgm:pt modelId="{6FE48F97-02EF-4F07-94E8-35E5C00A6BE6}" type="sibTrans" cxnId="{2AC5144C-FAB5-458E-B444-927895D08FB1}">
      <dgm:prSet/>
      <dgm:spPr/>
      <dgm:t>
        <a:bodyPr/>
        <a:lstStyle/>
        <a:p>
          <a:endParaRPr lang="en-IN"/>
        </a:p>
      </dgm:t>
    </dgm:pt>
    <dgm:pt modelId="{16DF4D80-32FD-48A2-B034-710FE1F95420}" type="pres">
      <dgm:prSet presAssocID="{42B075D2-049C-4190-AA8F-07DAFAAED177}" presName="matrix" presStyleCnt="0">
        <dgm:presLayoutVars>
          <dgm:chMax val="1"/>
          <dgm:dir/>
          <dgm:resizeHandles val="exact"/>
        </dgm:presLayoutVars>
      </dgm:prSet>
      <dgm:spPr/>
    </dgm:pt>
    <dgm:pt modelId="{5C3233D9-2330-4B0E-AF56-48591D97A5AC}" type="pres">
      <dgm:prSet presAssocID="{42B075D2-049C-4190-AA8F-07DAFAAED177}" presName="diamond" presStyleLbl="bgShp" presStyleIdx="0" presStyleCnt="1" custLinFactNeighborX="2094" custLinFactNeighborY="5822"/>
      <dgm:spPr>
        <a:solidFill>
          <a:schemeClr val="accent6">
            <a:lumMod val="60000"/>
            <a:lumOff val="40000"/>
          </a:schemeClr>
        </a:solidFill>
      </dgm:spPr>
    </dgm:pt>
    <dgm:pt modelId="{833D7E50-D986-4197-96C4-B966DCA56941}" type="pres">
      <dgm:prSet presAssocID="{42B075D2-049C-4190-AA8F-07DAFAAED177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397E27A1-6150-4E2A-910E-510033202535}" type="pres">
      <dgm:prSet presAssocID="{42B075D2-049C-4190-AA8F-07DAFAAED177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B9D60FFC-241D-4ED5-AC2E-51E3CB877DF2}" type="pres">
      <dgm:prSet presAssocID="{42B075D2-049C-4190-AA8F-07DAFAAED177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3E785005-41CA-47D0-9FD1-213A6690C629}" type="pres">
      <dgm:prSet presAssocID="{42B075D2-049C-4190-AA8F-07DAFAAED177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7A191904-E66C-47D8-A9CD-6D88F8958669}" srcId="{42B075D2-049C-4190-AA8F-07DAFAAED177}" destId="{E1494D3A-239E-4B98-A5A0-AA24A424F4A3}" srcOrd="2" destOrd="0" parTransId="{42B70CFE-398F-41AA-A1DE-074A18A410CC}" sibTransId="{C408D32D-D699-4244-9EF0-3BC1C31B7149}"/>
    <dgm:cxn modelId="{E9D86207-0F46-4EF1-9E7F-BBD7639152FF}" type="presOf" srcId="{8E93C00A-4210-4F38-8FB5-8BC3B28D584C}" destId="{397E27A1-6150-4E2A-910E-510033202535}" srcOrd="0" destOrd="0" presId="urn:microsoft.com/office/officeart/2005/8/layout/matrix3"/>
    <dgm:cxn modelId="{1A43E233-1036-4895-881C-EF62138E6093}" type="presOf" srcId="{5A37CDDB-8A01-4C11-8CAA-0F7D6E868AA9}" destId="{3E785005-41CA-47D0-9FD1-213A6690C629}" srcOrd="0" destOrd="0" presId="urn:microsoft.com/office/officeart/2005/8/layout/matrix3"/>
    <dgm:cxn modelId="{70182C3F-E696-4807-8152-DBE26EDC0ABC}" type="presOf" srcId="{63DF8D42-3274-4680-844E-77076C01DB82}" destId="{833D7E50-D986-4197-96C4-B966DCA56941}" srcOrd="0" destOrd="0" presId="urn:microsoft.com/office/officeart/2005/8/layout/matrix3"/>
    <dgm:cxn modelId="{2AC5144C-FAB5-458E-B444-927895D08FB1}" srcId="{42B075D2-049C-4190-AA8F-07DAFAAED177}" destId="{5A37CDDB-8A01-4C11-8CAA-0F7D6E868AA9}" srcOrd="3" destOrd="0" parTransId="{AA71255F-66E7-4387-AD84-1C37395ACF75}" sibTransId="{6FE48F97-02EF-4F07-94E8-35E5C00A6BE6}"/>
    <dgm:cxn modelId="{87FB218A-6EB1-41CA-A069-6D833FA037A2}" type="presOf" srcId="{42B075D2-049C-4190-AA8F-07DAFAAED177}" destId="{16DF4D80-32FD-48A2-B034-710FE1F95420}" srcOrd="0" destOrd="0" presId="urn:microsoft.com/office/officeart/2005/8/layout/matrix3"/>
    <dgm:cxn modelId="{D206AB8D-5CE5-491E-B7E2-E3F19272245B}" srcId="{42B075D2-049C-4190-AA8F-07DAFAAED177}" destId="{63DF8D42-3274-4680-844E-77076C01DB82}" srcOrd="0" destOrd="0" parTransId="{B258699B-DA8F-4EE7-B86F-82348A0835B1}" sibTransId="{B8676CAD-C203-485C-BC6F-71E8AD43F6E3}"/>
    <dgm:cxn modelId="{101CE69D-E4FA-4B24-B9F4-3C6F1D32657F}" type="presOf" srcId="{E1494D3A-239E-4B98-A5A0-AA24A424F4A3}" destId="{B9D60FFC-241D-4ED5-AC2E-51E3CB877DF2}" srcOrd="0" destOrd="0" presId="urn:microsoft.com/office/officeart/2005/8/layout/matrix3"/>
    <dgm:cxn modelId="{7C9D8AEC-81A0-4C44-98F5-99008BBEE730}" srcId="{42B075D2-049C-4190-AA8F-07DAFAAED177}" destId="{8E93C00A-4210-4F38-8FB5-8BC3B28D584C}" srcOrd="1" destOrd="0" parTransId="{BB57C6D0-27EB-4E38-9430-A83BDA8CFE1A}" sibTransId="{81C98269-9762-40CF-BE9D-FA4379B76249}"/>
    <dgm:cxn modelId="{A2A218DA-CCAC-4C54-B318-FA3E7749ACF8}" type="presParOf" srcId="{16DF4D80-32FD-48A2-B034-710FE1F95420}" destId="{5C3233D9-2330-4B0E-AF56-48591D97A5AC}" srcOrd="0" destOrd="0" presId="urn:microsoft.com/office/officeart/2005/8/layout/matrix3"/>
    <dgm:cxn modelId="{BD2B6E7D-C14C-497A-9699-0C2D3D2C7FDC}" type="presParOf" srcId="{16DF4D80-32FD-48A2-B034-710FE1F95420}" destId="{833D7E50-D986-4197-96C4-B966DCA56941}" srcOrd="1" destOrd="0" presId="urn:microsoft.com/office/officeart/2005/8/layout/matrix3"/>
    <dgm:cxn modelId="{DFD2A941-CF3E-4F5E-BA72-AB188FD11DA6}" type="presParOf" srcId="{16DF4D80-32FD-48A2-B034-710FE1F95420}" destId="{397E27A1-6150-4E2A-910E-510033202535}" srcOrd="2" destOrd="0" presId="urn:microsoft.com/office/officeart/2005/8/layout/matrix3"/>
    <dgm:cxn modelId="{AC1AC455-6662-4831-BC39-ABD299A48FAF}" type="presParOf" srcId="{16DF4D80-32FD-48A2-B034-710FE1F95420}" destId="{B9D60FFC-241D-4ED5-AC2E-51E3CB877DF2}" srcOrd="3" destOrd="0" presId="urn:microsoft.com/office/officeart/2005/8/layout/matrix3"/>
    <dgm:cxn modelId="{D0EC1CCE-8C54-4320-A676-A048E51B4DD1}" type="presParOf" srcId="{16DF4D80-32FD-48A2-B034-710FE1F95420}" destId="{3E785005-41CA-47D0-9FD1-213A6690C629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650556-398E-4DB6-A647-7CF08C6ADE5D}">
      <dsp:nvSpPr>
        <dsp:cNvPr id="0" name=""/>
        <dsp:cNvSpPr/>
      </dsp:nvSpPr>
      <dsp:spPr>
        <a:xfrm>
          <a:off x="0" y="2703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3FB68E-1776-40CA-89F9-C28526A11E17}">
      <dsp:nvSpPr>
        <dsp:cNvPr id="0" name=""/>
        <dsp:cNvSpPr/>
      </dsp:nvSpPr>
      <dsp:spPr>
        <a:xfrm>
          <a:off x="0" y="2703"/>
          <a:ext cx="6900512" cy="921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EasyCode is an EdTech start-up </a:t>
          </a:r>
        </a:p>
      </dsp:txBody>
      <dsp:txXfrm>
        <a:off x="0" y="2703"/>
        <a:ext cx="6900512" cy="921789"/>
      </dsp:txXfrm>
    </dsp:sp>
    <dsp:sp modelId="{657564B7-5CD0-4A09-9C91-E40B0FC070ED}">
      <dsp:nvSpPr>
        <dsp:cNvPr id="0" name=""/>
        <dsp:cNvSpPr/>
      </dsp:nvSpPr>
      <dsp:spPr>
        <a:xfrm>
          <a:off x="0" y="924492"/>
          <a:ext cx="690051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299A61-78E1-426D-BC90-11A74645C95F}">
      <dsp:nvSpPr>
        <dsp:cNvPr id="0" name=""/>
        <dsp:cNvSpPr/>
      </dsp:nvSpPr>
      <dsp:spPr>
        <a:xfrm>
          <a:off x="0" y="924492"/>
          <a:ext cx="6900512" cy="921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Completed 150+ paid enrollments</a:t>
          </a:r>
        </a:p>
      </dsp:txBody>
      <dsp:txXfrm>
        <a:off x="0" y="924492"/>
        <a:ext cx="6900512" cy="921789"/>
      </dsp:txXfrm>
    </dsp:sp>
    <dsp:sp modelId="{E58EEFE8-420B-4722-8646-9C278479BACD}">
      <dsp:nvSpPr>
        <dsp:cNvPr id="0" name=""/>
        <dsp:cNvSpPr/>
      </dsp:nvSpPr>
      <dsp:spPr>
        <a:xfrm>
          <a:off x="0" y="1846281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107D09-F682-4E8D-B021-23C326729500}">
      <dsp:nvSpPr>
        <dsp:cNvPr id="0" name=""/>
        <dsp:cNvSpPr/>
      </dsp:nvSpPr>
      <dsp:spPr>
        <a:xfrm>
          <a:off x="0" y="1846281"/>
          <a:ext cx="6900512" cy="921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Has its own platform easycodeclasses.in</a:t>
          </a:r>
        </a:p>
      </dsp:txBody>
      <dsp:txXfrm>
        <a:off x="0" y="1846281"/>
        <a:ext cx="6900512" cy="921789"/>
      </dsp:txXfrm>
    </dsp:sp>
    <dsp:sp modelId="{B4870223-C11C-4670-82BD-D308B33E0C7B}">
      <dsp:nvSpPr>
        <dsp:cNvPr id="0" name=""/>
        <dsp:cNvSpPr/>
      </dsp:nvSpPr>
      <dsp:spPr>
        <a:xfrm>
          <a:off x="0" y="2768070"/>
          <a:ext cx="6900512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EA3A75-E87C-4CBB-A9C0-CB50697EB079}">
      <dsp:nvSpPr>
        <dsp:cNvPr id="0" name=""/>
        <dsp:cNvSpPr/>
      </dsp:nvSpPr>
      <dsp:spPr>
        <a:xfrm>
          <a:off x="0" y="2768070"/>
          <a:ext cx="6900512" cy="921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Has built an inter college coding community of ~1000 students</a:t>
          </a:r>
        </a:p>
      </dsp:txBody>
      <dsp:txXfrm>
        <a:off x="0" y="2768070"/>
        <a:ext cx="6900512" cy="921789"/>
      </dsp:txXfrm>
    </dsp:sp>
    <dsp:sp modelId="{B771429E-E772-411B-B51D-84582D431D98}">
      <dsp:nvSpPr>
        <dsp:cNvPr id="0" name=""/>
        <dsp:cNvSpPr/>
      </dsp:nvSpPr>
      <dsp:spPr>
        <a:xfrm>
          <a:off x="0" y="3689859"/>
          <a:ext cx="6900512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B7B104-A1FC-47C6-A47F-B52F7DD6DC8A}">
      <dsp:nvSpPr>
        <dsp:cNvPr id="0" name=""/>
        <dsp:cNvSpPr/>
      </dsp:nvSpPr>
      <dsp:spPr>
        <a:xfrm>
          <a:off x="0" y="3689859"/>
          <a:ext cx="6900512" cy="921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Brings freelancing opportunities</a:t>
          </a:r>
        </a:p>
      </dsp:txBody>
      <dsp:txXfrm>
        <a:off x="0" y="3689859"/>
        <a:ext cx="6900512" cy="921789"/>
      </dsp:txXfrm>
    </dsp:sp>
    <dsp:sp modelId="{6F8E4BCC-9459-447C-8933-510F23BE28D4}">
      <dsp:nvSpPr>
        <dsp:cNvPr id="0" name=""/>
        <dsp:cNvSpPr/>
      </dsp:nvSpPr>
      <dsp:spPr>
        <a:xfrm>
          <a:off x="0" y="4611648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697248-2777-4E3D-9B4C-7008CB6B2F85}">
      <dsp:nvSpPr>
        <dsp:cNvPr id="0" name=""/>
        <dsp:cNvSpPr/>
      </dsp:nvSpPr>
      <dsp:spPr>
        <a:xfrm>
          <a:off x="0" y="4611648"/>
          <a:ext cx="6900512" cy="921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Allows enrolled students to gain freelancing experience</a:t>
          </a:r>
        </a:p>
      </dsp:txBody>
      <dsp:txXfrm>
        <a:off x="0" y="4611648"/>
        <a:ext cx="6900512" cy="92178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3233D9-2330-4B0E-AF56-48591D97A5AC}">
      <dsp:nvSpPr>
        <dsp:cNvPr id="0" name=""/>
        <dsp:cNvSpPr/>
      </dsp:nvSpPr>
      <dsp:spPr>
        <a:xfrm>
          <a:off x="0" y="310719"/>
          <a:ext cx="5663952" cy="5663952"/>
        </a:xfrm>
        <a:prstGeom prst="diamond">
          <a:avLst/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3D7E50-D986-4197-96C4-B966DCA56941}">
      <dsp:nvSpPr>
        <dsp:cNvPr id="0" name=""/>
        <dsp:cNvSpPr/>
      </dsp:nvSpPr>
      <dsp:spPr>
        <a:xfrm>
          <a:off x="538075" y="693434"/>
          <a:ext cx="2208941" cy="220894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Lack of guidance for freshers in tier III engineering colleges</a:t>
          </a:r>
        </a:p>
      </dsp:txBody>
      <dsp:txXfrm>
        <a:off x="645907" y="801266"/>
        <a:ext cx="1993277" cy="1993277"/>
      </dsp:txXfrm>
    </dsp:sp>
    <dsp:sp modelId="{397E27A1-6150-4E2A-910E-510033202535}">
      <dsp:nvSpPr>
        <dsp:cNvPr id="0" name=""/>
        <dsp:cNvSpPr/>
      </dsp:nvSpPr>
      <dsp:spPr>
        <a:xfrm>
          <a:off x="2916935" y="693434"/>
          <a:ext cx="2208941" cy="220894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/>
            <a:t>No coding community in majority of Indian Colleges</a:t>
          </a:r>
        </a:p>
      </dsp:txBody>
      <dsp:txXfrm>
        <a:off x="3024767" y="801266"/>
        <a:ext cx="1993277" cy="1993277"/>
      </dsp:txXfrm>
    </dsp:sp>
    <dsp:sp modelId="{B9D60FFC-241D-4ED5-AC2E-51E3CB877DF2}">
      <dsp:nvSpPr>
        <dsp:cNvPr id="0" name=""/>
        <dsp:cNvSpPr/>
      </dsp:nvSpPr>
      <dsp:spPr>
        <a:xfrm>
          <a:off x="538075" y="3072294"/>
          <a:ext cx="2208941" cy="220894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/>
            <a:t>Difficulty to catch English for Native lingual students</a:t>
          </a:r>
        </a:p>
      </dsp:txBody>
      <dsp:txXfrm>
        <a:off x="645907" y="3180126"/>
        <a:ext cx="1993277" cy="1993277"/>
      </dsp:txXfrm>
    </dsp:sp>
    <dsp:sp modelId="{3E785005-41CA-47D0-9FD1-213A6690C629}">
      <dsp:nvSpPr>
        <dsp:cNvPr id="0" name=""/>
        <dsp:cNvSpPr/>
      </dsp:nvSpPr>
      <dsp:spPr>
        <a:xfrm>
          <a:off x="2916935" y="3072294"/>
          <a:ext cx="2208941" cy="220894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No idea about where to get opportunities from</a:t>
          </a:r>
        </a:p>
      </dsp:txBody>
      <dsp:txXfrm>
        <a:off x="3024767" y="3180126"/>
        <a:ext cx="1993277" cy="199327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3233D9-2330-4B0E-AF56-48591D97A5AC}">
      <dsp:nvSpPr>
        <dsp:cNvPr id="0" name=""/>
        <dsp:cNvSpPr/>
      </dsp:nvSpPr>
      <dsp:spPr>
        <a:xfrm>
          <a:off x="0" y="76941"/>
          <a:ext cx="5897729" cy="5897729"/>
        </a:xfrm>
        <a:prstGeom prst="diamond">
          <a:avLst/>
        </a:prstGeom>
        <a:solidFill>
          <a:schemeClr val="accent6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3D7E50-D986-4197-96C4-B966DCA56941}">
      <dsp:nvSpPr>
        <dsp:cNvPr id="0" name=""/>
        <dsp:cNvSpPr/>
      </dsp:nvSpPr>
      <dsp:spPr>
        <a:xfrm>
          <a:off x="560284" y="598754"/>
          <a:ext cx="2300114" cy="2300114"/>
        </a:xfrm>
        <a:prstGeom prst="roundRect">
          <a:avLst/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innerShdw blurRad="63500" dist="50800" dir="13500000">
            <a:prstClr val="black">
              <a:alpha val="50000"/>
            </a:prstClr>
          </a:inn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Team of experts to teach in with intuitions</a:t>
          </a:r>
        </a:p>
      </dsp:txBody>
      <dsp:txXfrm>
        <a:off x="672566" y="711036"/>
        <a:ext cx="2075550" cy="2075550"/>
      </dsp:txXfrm>
    </dsp:sp>
    <dsp:sp modelId="{397E27A1-6150-4E2A-910E-510033202535}">
      <dsp:nvSpPr>
        <dsp:cNvPr id="0" name=""/>
        <dsp:cNvSpPr/>
      </dsp:nvSpPr>
      <dsp:spPr>
        <a:xfrm>
          <a:off x="3037330" y="598754"/>
          <a:ext cx="2300114" cy="2300114"/>
        </a:xfrm>
        <a:prstGeom prst="roundRect">
          <a:avLst/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innerShdw blurRad="63500" dist="50800" dir="13500000">
            <a:prstClr val="black">
              <a:alpha val="50000"/>
            </a:prstClr>
          </a:inn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Large Community of coders for extensive problem solving</a:t>
          </a:r>
        </a:p>
      </dsp:txBody>
      <dsp:txXfrm>
        <a:off x="3149612" y="711036"/>
        <a:ext cx="2075550" cy="2075550"/>
      </dsp:txXfrm>
    </dsp:sp>
    <dsp:sp modelId="{B9D60FFC-241D-4ED5-AC2E-51E3CB877DF2}">
      <dsp:nvSpPr>
        <dsp:cNvPr id="0" name=""/>
        <dsp:cNvSpPr/>
      </dsp:nvSpPr>
      <dsp:spPr>
        <a:xfrm>
          <a:off x="560284" y="3075801"/>
          <a:ext cx="2300114" cy="2300114"/>
        </a:xfrm>
        <a:prstGeom prst="roundRect">
          <a:avLst/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innerShdw blurRad="63500" dist="50800" dir="13500000">
            <a:prstClr val="black">
              <a:alpha val="50000"/>
            </a:prstClr>
          </a:inn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Priority to Indian Languages and desi examples while teaching</a:t>
          </a:r>
        </a:p>
      </dsp:txBody>
      <dsp:txXfrm>
        <a:off x="672566" y="3188083"/>
        <a:ext cx="2075550" cy="2075550"/>
      </dsp:txXfrm>
    </dsp:sp>
    <dsp:sp modelId="{3E785005-41CA-47D0-9FD1-213A6690C629}">
      <dsp:nvSpPr>
        <dsp:cNvPr id="0" name=""/>
        <dsp:cNvSpPr/>
      </dsp:nvSpPr>
      <dsp:spPr>
        <a:xfrm>
          <a:off x="3037330" y="3075801"/>
          <a:ext cx="2300114" cy="2300114"/>
        </a:xfrm>
        <a:prstGeom prst="roundRect">
          <a:avLst/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innerShdw blurRad="63500" dist="50800" dir="13500000">
            <a:prstClr val="black">
              <a:alpha val="50000"/>
            </a:prstClr>
          </a:inn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Hands on Practice and freelancing projects</a:t>
          </a:r>
        </a:p>
      </dsp:txBody>
      <dsp:txXfrm>
        <a:off x="3149612" y="3188083"/>
        <a:ext cx="2075550" cy="20755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EFFE5-5686-41A3-996B-1994573C05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22283D-2C4A-4ADB-BA6F-0BBB983E55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93DE60-6BE5-46CB-850A-9472710BF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A6E0E-0707-414F-9085-B46B2AEB56D4}" type="datetimeFigureOut">
              <a:rPr lang="en-IN" smtClean="0"/>
              <a:t>22-05-2021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ECFBFD-767A-46E4-8585-CAF0D7F10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759BC-C7BD-433D-B22A-77CD79948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EC467-F998-4CB2-B999-43BC09C432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4700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87CDF-3BFA-4E86-9B43-05A9E764E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A4FC4A-7ACF-40A8-8AAF-F07ABA5C4B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DD350C-0570-4267-8684-5BA29767C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A6E0E-0707-414F-9085-B46B2AEB56D4}" type="datetimeFigureOut">
              <a:rPr lang="en-IN" smtClean="0"/>
              <a:t>22-05-2021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B18EE-7713-4D15-BF5D-514445F8D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5E1E3-5F1E-4B91-A5B6-0A52B4044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EC467-F998-4CB2-B999-43BC09C432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1233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FF5365-9CF9-4F99-B69C-16A0EB8A49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6D0FE7-415E-4D8C-A41E-6575FCD312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836319-56B7-4A54-AB06-2D591F466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A6E0E-0707-414F-9085-B46B2AEB56D4}" type="datetimeFigureOut">
              <a:rPr lang="en-IN" smtClean="0"/>
              <a:t>22-05-2021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E749F-27C2-4252-BF54-7178C7B06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BDEA8-90EE-4A6F-B533-5DBC015CE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EC467-F998-4CB2-B999-43BC09C432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4780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63140-C937-4E58-9548-0AC41E160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A5E48-BBF4-4563-8BF7-EED89C47ED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A784A-D9A0-4441-A33F-83C51FB1B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A6E0E-0707-414F-9085-B46B2AEB56D4}" type="datetimeFigureOut">
              <a:rPr lang="en-IN" smtClean="0"/>
              <a:t>22-05-2021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D3F3CA-79F7-463E-97F1-88323406D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E2D013-F4B8-4795-9C11-D7BE8958E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EC467-F998-4CB2-B999-43BC09C432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1792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7904D-04EF-4E68-9A73-4F3AD5F4E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696589-2239-4705-A600-B6997BB6C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50B38-78DB-44EB-BFDE-86A7DC00A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A6E0E-0707-414F-9085-B46B2AEB56D4}" type="datetimeFigureOut">
              <a:rPr lang="en-IN" smtClean="0"/>
              <a:t>22-05-2021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57C041-9ADC-44C9-B2DC-3DF2863FE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3F7F4A-9841-4181-B786-D5E580250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EC467-F998-4CB2-B999-43BC09C432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1686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EBBF1-300A-47E8-8DEA-646866BA1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952D73-2995-4021-86E2-7F93D024FB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574C59-7A6B-4213-9AD5-D14A32F8FF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EA1116-5356-4F35-9FF7-DDE0C983B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A6E0E-0707-414F-9085-B46B2AEB56D4}" type="datetimeFigureOut">
              <a:rPr lang="en-IN" smtClean="0"/>
              <a:t>22-05-2021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A9553A-1D00-44BA-94C7-CA0320BE3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0163F7-C806-4768-A96E-E31C63C2A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EC467-F998-4CB2-B999-43BC09C432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8680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EA026-7126-4395-BC62-D11A6EC80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E139BB-051E-4CA4-A07A-3C5A0B49E2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4305EB-FE86-413F-9EB3-8B01327697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076292-ADC9-4C36-B672-25E6B403E5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220B75-1C27-4687-AC36-7D2AF709CF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A2F7EC-9733-4E9C-B9A3-300230A13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A6E0E-0707-414F-9085-B46B2AEB56D4}" type="datetimeFigureOut">
              <a:rPr lang="en-IN" smtClean="0"/>
              <a:t>22-05-2021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BDA6B9-4582-46B6-9F98-40F82DD4F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1A3E35-6C21-4342-AB9C-167B608C3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EC467-F998-4CB2-B999-43BC09C432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3050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D43EB-F159-48D5-9B85-75EFF79E6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188642-ABAA-4055-869E-F84F16863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A6E0E-0707-414F-9085-B46B2AEB56D4}" type="datetimeFigureOut">
              <a:rPr lang="en-IN" smtClean="0"/>
              <a:t>22-05-2021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DFCA41-B9DB-4692-B480-7310A4CFB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F0F867-E0BE-48D1-B463-50DDA1999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EC467-F998-4CB2-B999-43BC09C432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5556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F3415D-2367-4062-8D6C-782C16977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A6E0E-0707-414F-9085-B46B2AEB56D4}" type="datetimeFigureOut">
              <a:rPr lang="en-IN" smtClean="0"/>
              <a:t>22-05-2021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AA2298-00A8-4B4E-9720-38A3B3E14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FF23C8-7312-41CD-B194-9C5A7A17B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EC467-F998-4CB2-B999-43BC09C432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5686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4E807-3D72-45C3-AD5C-966273AF1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F19089-32AA-48C8-AE28-3F590121D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50AB8D-3836-4049-826E-3E1480959D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7D1224-F1DE-4FE2-8F4F-A077D0889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A6E0E-0707-414F-9085-B46B2AEB56D4}" type="datetimeFigureOut">
              <a:rPr lang="en-IN" smtClean="0"/>
              <a:t>22-05-2021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40AA2B-A093-4AAA-91F8-EF1AF4464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B7DD43-EB05-467F-AA56-0628998D2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EC467-F998-4CB2-B999-43BC09C432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1989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03260-858C-43AF-82B5-EAB252CBE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7B55EB-C9C0-4BB3-9AF0-CB59664EF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254B43-26CF-46E6-97AD-DADF805549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68CF31-279D-4637-9A3B-0CFF680C7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A6E0E-0707-414F-9085-B46B2AEB56D4}" type="datetimeFigureOut">
              <a:rPr lang="en-IN" smtClean="0"/>
              <a:t>22-05-2021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43A7A9-96C9-4EBD-880C-1E3878514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B27C9F-1AED-4C5E-817B-B092A3D94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EC467-F998-4CB2-B999-43BC09C432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9716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DB395F-7435-44CA-B681-B309B48B7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2821EF-E51F-4564-9C61-48BDCC7A03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7B085-E49A-4F06-9F9E-6973B03DD0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BA6E0E-0707-414F-9085-B46B2AEB56D4}" type="datetimeFigureOut">
              <a:rPr lang="en-IN" smtClean="0"/>
              <a:t>22-05-2021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5EC07A-A772-4CE8-8288-1ECB10B542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247EB6-CD1B-4B0E-8AB4-24C305A7AB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AEC467-F998-4CB2-B999-43BC09C432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4117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Layout" Target="../diagrams/layout2.xml"/><Relationship Id="rId7" Type="http://schemas.microsoft.com/office/2017/06/relationships/model3d" Target="../media/model3d1.glb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3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commons.wikimedia.org/wiki/File:Instagram_icon.png" TargetMode="External"/><Relationship Id="rId3" Type="http://schemas.openxmlformats.org/officeDocument/2006/relationships/hyperlink" Target="https://www.linkedin.com/company/easy-code-classes/?viewAsMember=true" TargetMode="External"/><Relationship Id="rId7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instagram.com/easy_code_classes/?igshid=1vk9yeazcs4ax" TargetMode="External"/><Relationship Id="rId11" Type="http://schemas.openxmlformats.org/officeDocument/2006/relationships/hyperlink" Target="https://freepngimg.com/png/25333-world-wide-web-image" TargetMode="External"/><Relationship Id="rId5" Type="http://schemas.openxmlformats.org/officeDocument/2006/relationships/hyperlink" Target="https://www.agilegovleaders.org/agl-linkedin-community-reaches-500-members/linkedin-4/" TargetMode="External"/><Relationship Id="rId10" Type="http://schemas.openxmlformats.org/officeDocument/2006/relationships/image" Target="../media/image10.png"/><Relationship Id="rId4" Type="http://schemas.openxmlformats.org/officeDocument/2006/relationships/image" Target="../media/image8.png"/><Relationship Id="rId9" Type="http://schemas.openxmlformats.org/officeDocument/2006/relationships/hyperlink" Target="https://easycodeclasses.in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797974-C86A-491C-A99F-71FCF65F7F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94715" y="1935155"/>
            <a:ext cx="5778209" cy="1086648"/>
          </a:xfrm>
        </p:spPr>
        <p:txBody>
          <a:bodyPr>
            <a:normAutofit/>
          </a:bodyPr>
          <a:lstStyle/>
          <a:p>
            <a:r>
              <a:rPr lang="en-IN" b="1" dirty="0"/>
              <a:t>Name :EasyCode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8FE7BA-7AF4-4697-9E9B-0C694D1813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1913" y="3359947"/>
            <a:ext cx="5334931" cy="2189214"/>
          </a:xfrm>
        </p:spPr>
        <p:txBody>
          <a:bodyPr>
            <a:normAutofit/>
          </a:bodyPr>
          <a:lstStyle/>
          <a:p>
            <a:r>
              <a:rPr lang="en-IN" sz="3200" dirty="0"/>
              <a:t>Pitch deck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C813ADE5-B824-4FC1-B413-C3ECFF1055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3328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A70F4F6-8761-4016-931A-4535464E4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C83D84-5166-4DC4-8E57-DCDE89CC1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3272" y="954284"/>
            <a:ext cx="10513106" cy="29434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4C49FD3-CD95-4BA4-8BD3-B4A4C6844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5422392" y="64008"/>
            <a:chExt cx="1178966" cy="232963"/>
          </a:xfrm>
        </p:grpSpPr>
        <p:sp>
          <p:nvSpPr>
            <p:cNvPr id="32" name="Rectangle 64">
              <a:extLst>
                <a:ext uri="{FF2B5EF4-FFF2-40B4-BE49-F238E27FC236}">
                  <a16:creationId xmlns:a16="http://schemas.microsoft.com/office/drawing/2014/main" id="{194125EE-68A0-44AF-9565-81EF0F311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22213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66">
              <a:extLst>
                <a:ext uri="{FF2B5EF4-FFF2-40B4-BE49-F238E27FC236}">
                  <a16:creationId xmlns:a16="http://schemas.microsoft.com/office/drawing/2014/main" id="{47D98E13-5DFC-4FC3-B217-18D7503F2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22213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1208B249-52C1-45B2-94CA-7FCF767BD5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7258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66">
              <a:extLst>
                <a:ext uri="{FF2B5EF4-FFF2-40B4-BE49-F238E27FC236}">
                  <a16:creationId xmlns:a16="http://schemas.microsoft.com/office/drawing/2014/main" id="{8E8EC538-BB99-4192-A555-FD23D92C5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7258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4">
              <a:extLst>
                <a:ext uri="{FF2B5EF4-FFF2-40B4-BE49-F238E27FC236}">
                  <a16:creationId xmlns:a16="http://schemas.microsoft.com/office/drawing/2014/main" id="{C818F7CD-D8C3-4B0E-8332-5F5D23675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72303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6">
              <a:extLst>
                <a:ext uri="{FF2B5EF4-FFF2-40B4-BE49-F238E27FC236}">
                  <a16:creationId xmlns:a16="http://schemas.microsoft.com/office/drawing/2014/main" id="{BA3A1026-C945-44C7-95BC-3BF4551EF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72303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E7A2271E-1BF0-4DBF-BDC5-8205DFE2B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47347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FC359C9B-D7DB-4D67-BC20-0ED526C67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47347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4">
              <a:extLst>
                <a:ext uri="{FF2B5EF4-FFF2-40B4-BE49-F238E27FC236}">
                  <a16:creationId xmlns:a16="http://schemas.microsoft.com/office/drawing/2014/main" id="{5DA7CDCF-326D-40F3-9FA1-F6B696E8F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22392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6">
              <a:extLst>
                <a:ext uri="{FF2B5EF4-FFF2-40B4-BE49-F238E27FC236}">
                  <a16:creationId xmlns:a16="http://schemas.microsoft.com/office/drawing/2014/main" id="{42EAB6A2-C79F-4E11-BA2B-823945037E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22392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4">
              <a:extLst>
                <a:ext uri="{FF2B5EF4-FFF2-40B4-BE49-F238E27FC236}">
                  <a16:creationId xmlns:a16="http://schemas.microsoft.com/office/drawing/2014/main" id="{0409AE1C-32E7-42F0-8174-D8EC28D1D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46990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6">
              <a:extLst>
                <a:ext uri="{FF2B5EF4-FFF2-40B4-BE49-F238E27FC236}">
                  <a16:creationId xmlns:a16="http://schemas.microsoft.com/office/drawing/2014/main" id="{6D094018-4CC4-4507-BD21-223B12217D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46990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4971B5B3-87D2-49C1-9AD0-984AF7579C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22035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7F8CC77F-5D16-46D1-9E76-844D3D54B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22035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3136B198-9314-404B-9B2A-B12F1C81E8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97080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3AD2B785-CD5F-4846-8278-FD202F836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97080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3C6BD3BE-D8A5-4561-9641-5F579267C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72124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883722C6-0687-4FBC-924C-022C334B35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72124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50E3342E-EFDF-4EE7-A275-A46FE15FD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47169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02A591D3-77C5-427A-84E7-5040F9C17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47169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6318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32C6D8-FA5B-44E4-8067-87603E327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IN" sz="5000"/>
              <a:t>Introduction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FEA3C43-F611-4051-92FB-E44444FDEF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9995527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87590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AA4DB-DC8C-4357-A5D7-B51E96DF0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237" y="365125"/>
            <a:ext cx="4728099" cy="1325563"/>
          </a:xfr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IN" b="1" dirty="0"/>
              <a:t>Problem Statement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ED5B3D0-B28E-437B-88EA-2E7FBFEC92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4399484"/>
              </p:ext>
            </p:extLst>
          </p:nvPr>
        </p:nvGraphicFramePr>
        <p:xfrm>
          <a:off x="6294270" y="630315"/>
          <a:ext cx="5663952" cy="59746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Puzzle">
                <a:extLst>
                  <a:ext uri="{FF2B5EF4-FFF2-40B4-BE49-F238E27FC236}">
                    <a16:creationId xmlns:a16="http://schemas.microsoft.com/office/drawing/2014/main" id="{3F5DF532-1359-4E4C-AF9C-C993AA29E80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27156417"/>
                  </p:ext>
                </p:extLst>
              </p:nvPr>
            </p:nvGraphicFramePr>
            <p:xfrm>
              <a:off x="1063144" y="2127253"/>
              <a:ext cx="3526612" cy="3798993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3526612" cy="3798993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7214" d="1000000"/>
                    <am3d:preTrans dx="0" dy="-18000000" dz="-2"/>
                    <am3d:scale>
                      <am3d:sx n="1000000" d="1000000"/>
                      <am3d:sy n="1000000" d="1000000"/>
                      <am3d:sz n="1000000" d="1000000"/>
                    </am3d:scale>
                    <am3d:rot ax="1618089" ay="1454144" az="707860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405703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Puzzle">
                <a:extLst>
                  <a:ext uri="{FF2B5EF4-FFF2-40B4-BE49-F238E27FC236}">
                    <a16:creationId xmlns:a16="http://schemas.microsoft.com/office/drawing/2014/main" id="{3F5DF532-1359-4E4C-AF9C-C993AA29E80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63144" y="2127253"/>
                <a:ext cx="3526612" cy="379899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83786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AA4DB-DC8C-4357-A5D7-B51E96DF0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613" y="355600"/>
            <a:ext cx="3988478" cy="1325563"/>
          </a:xfr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IN" sz="5400" b="1" dirty="0"/>
              <a:t>Our Solution :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ED5B3D0-B28E-437B-88EA-2E7FBFEC92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42312403"/>
              </p:ext>
            </p:extLst>
          </p:nvPr>
        </p:nvGraphicFramePr>
        <p:xfrm>
          <a:off x="6294270" y="630315"/>
          <a:ext cx="5897730" cy="59746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How to Solve the Rubik's Cube/Beginner - Wikibooks, open books for an open  world">
            <a:extLst>
              <a:ext uri="{FF2B5EF4-FFF2-40B4-BE49-F238E27FC236}">
                <a16:creationId xmlns:a16="http://schemas.microsoft.com/office/drawing/2014/main" id="{09E5ABF6-6A53-4BAF-A844-EF177C42FC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25" y="2522275"/>
            <a:ext cx="3533590" cy="3694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5035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384" y="303591"/>
            <a:ext cx="4334256" cy="58967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B3AAE7-5796-4AD4-8889-1F68851A8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640263"/>
            <a:ext cx="3822192" cy="1344975"/>
          </a:xfrm>
        </p:spPr>
        <p:txBody>
          <a:bodyPr>
            <a:normAutofit/>
          </a:bodyPr>
          <a:lstStyle/>
          <a:p>
            <a:r>
              <a:rPr lang="en-IN" sz="3600">
                <a:solidFill>
                  <a:schemeClr val="bg1"/>
                </a:solidFill>
              </a:rPr>
              <a:t>Innovation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7E1E5E6-F385-4E9C-B201-BA5BDE5CA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4088" y="2050687"/>
            <a:ext cx="3685032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5DFBC-250C-4CBB-9796-9E2F8E7C6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236" y="2312385"/>
            <a:ext cx="4052736" cy="3475423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Priority to Mother tongue/most familiar language</a:t>
            </a:r>
          </a:p>
          <a:p>
            <a:r>
              <a:rPr lang="en-IN" b="1" dirty="0">
                <a:solidFill>
                  <a:schemeClr val="bg1"/>
                </a:solidFill>
              </a:rPr>
              <a:t>Learning through Intuitions/stories </a:t>
            </a:r>
          </a:p>
          <a:p>
            <a:r>
              <a:rPr lang="en-IN" b="1" dirty="0">
                <a:solidFill>
                  <a:schemeClr val="bg1"/>
                </a:solidFill>
              </a:rPr>
              <a:t>Minimal cost</a:t>
            </a:r>
          </a:p>
          <a:p>
            <a:r>
              <a:rPr lang="en-IN" b="1" dirty="0">
                <a:solidFill>
                  <a:schemeClr val="bg1"/>
                </a:solidFill>
              </a:rPr>
              <a:t>Doubt solving sessions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B68AD8-4166-4456-BF17-44C2001DE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0716" y="894023"/>
            <a:ext cx="6596652" cy="4914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300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144CC8-77C2-4CC2-8A3A-255D32C6B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IN" sz="5400"/>
              <a:t>Market Size</a:t>
            </a:r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61D64DB-C89A-49D4-B136-9825DB7B2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200" dirty="0"/>
              <a:t>EdTech market is estimated to sabotage from $45Mn to $90Mn</a:t>
            </a:r>
          </a:p>
          <a:p>
            <a:r>
              <a:rPr lang="en-US" sz="2200" dirty="0"/>
              <a:t>There is no prominent venture supporting Indian Languages for technical education except : GUVI</a:t>
            </a:r>
          </a:p>
          <a:p>
            <a:r>
              <a:rPr lang="en-US" sz="2200" dirty="0"/>
              <a:t>Demand for Hindi, Tamil content is exponentially growing on YouTube, but such content creators are merely professionals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C1E43EE-7570-4864-98E0-5F6CD598AB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048" y="1074820"/>
            <a:ext cx="5458968" cy="470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385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12175-2883-42B3-983B-EB9F053BA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>
            <a:normAutofit/>
          </a:bodyPr>
          <a:lstStyle/>
          <a:p>
            <a:r>
              <a:rPr lang="en-IN" sz="4000">
                <a:solidFill>
                  <a:srgbClr val="FFFFFF"/>
                </a:solidFill>
              </a:rPr>
              <a:t>Product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08809-7553-478A-A536-CD8AF5726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2833879"/>
            <a:ext cx="4052499" cy="2820012"/>
          </a:xfr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/>
              <a:t>Programming Courses of </a:t>
            </a:r>
          </a:p>
          <a:p>
            <a:pPr lvl="1"/>
            <a:r>
              <a:rPr lang="en-IN" b="1" dirty="0"/>
              <a:t>C/C++</a:t>
            </a:r>
          </a:p>
          <a:p>
            <a:pPr lvl="1"/>
            <a:r>
              <a:rPr lang="en-IN" b="1" dirty="0"/>
              <a:t>Python</a:t>
            </a:r>
          </a:p>
          <a:p>
            <a:pPr lvl="1"/>
            <a:r>
              <a:rPr lang="en-IN" b="1" dirty="0"/>
              <a:t>Machine Learning</a:t>
            </a:r>
          </a:p>
          <a:p>
            <a:pPr lvl="1"/>
            <a:r>
              <a:rPr lang="en-IN" b="1" dirty="0"/>
              <a:t>GitHub</a:t>
            </a:r>
          </a:p>
          <a:p>
            <a:pPr lvl="1"/>
            <a:r>
              <a:rPr lang="en-IN" b="1" dirty="0"/>
              <a:t>Many more in the queue </a:t>
            </a:r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6690713D-58F2-4425-8C21-C6FA6E7715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197"/>
          <a:stretch/>
        </p:blipFill>
        <p:spPr>
          <a:xfrm>
            <a:off x="5483012" y="2441340"/>
            <a:ext cx="5927859" cy="360703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520F7CE-4171-4A00-BDE8-7B95474F4B2A}"/>
              </a:ext>
            </a:extLst>
          </p:cNvPr>
          <p:cNvSpPr txBox="1"/>
          <p:nvPr/>
        </p:nvSpPr>
        <p:spPr>
          <a:xfrm>
            <a:off x="7584489" y="6083037"/>
            <a:ext cx="1923495" cy="369332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IN" sz="1800" dirty="0"/>
              <a:t>EasyCode Platform</a:t>
            </a:r>
          </a:p>
        </p:txBody>
      </p:sp>
    </p:spTree>
    <p:extLst>
      <p:ext uri="{BB962C8B-B14F-4D97-AF65-F5344CB8AC3E}">
        <p14:creationId xmlns:p14="http://schemas.microsoft.com/office/powerpoint/2010/main" val="1510921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2AE859-8183-4514-8972-BD65D3D7A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Team EasyCode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8B8839-EC12-4916-BA44-8DA2000B80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800364"/>
            <a:ext cx="10905066" cy="4143924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4431C361-0D5F-452A-9543-4DB9248D12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915863" y="6077305"/>
            <a:ext cx="558087" cy="558087"/>
          </a:xfrm>
          <a:prstGeom prst="rect">
            <a:avLst/>
          </a:prstGeom>
        </p:spPr>
      </p:pic>
      <p:pic>
        <p:nvPicPr>
          <p:cNvPr id="8" name="Picture 7" descr="Icon&#10;&#10;Description automatically generated">
            <a:hlinkClick r:id="rId6"/>
            <a:extLst>
              <a:ext uri="{FF2B5EF4-FFF2-40B4-BE49-F238E27FC236}">
                <a16:creationId xmlns:a16="http://schemas.microsoft.com/office/drawing/2014/main" id="{5382897D-BECC-42AA-B419-7FFE35DDEA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5882950" y="6077304"/>
            <a:ext cx="558088" cy="558088"/>
          </a:xfrm>
          <a:prstGeom prst="rect">
            <a:avLst/>
          </a:prstGeom>
        </p:spPr>
      </p:pic>
      <p:pic>
        <p:nvPicPr>
          <p:cNvPr id="14" name="Picture 13" descr="Logo&#10;&#10;Description automatically generated">
            <a:hlinkClick r:id="rId9"/>
            <a:extLst>
              <a:ext uri="{FF2B5EF4-FFF2-40B4-BE49-F238E27FC236}">
                <a16:creationId xmlns:a16="http://schemas.microsoft.com/office/drawing/2014/main" id="{7357CDE3-DC67-48A9-BE77-8BA48D02912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6850038" y="5991682"/>
            <a:ext cx="786009" cy="72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66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889EAA-3764-45B9-8664-CF752254B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Traction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D9009309-4F50-46CC-A80E-C0AFC994DD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" r="3" b="9552"/>
          <a:stretch/>
        </p:blipFill>
        <p:spPr>
          <a:xfrm>
            <a:off x="841248" y="2516777"/>
            <a:ext cx="6236208" cy="3660185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3A71D56-4976-4575-B81D-F32131A21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516777"/>
            <a:ext cx="3803904" cy="36601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/>
          <a:p>
            <a:pPr marL="0" indent="0" algn="just">
              <a:buNone/>
            </a:pPr>
            <a:r>
              <a:rPr lang="en-US" sz="2200" b="1" dirty="0"/>
              <a:t>Jan 21 : C Programming</a:t>
            </a:r>
          </a:p>
          <a:p>
            <a:pPr marL="0" indent="0" algn="just">
              <a:buNone/>
            </a:pPr>
            <a:r>
              <a:rPr lang="en-US" sz="2200" b="1" dirty="0"/>
              <a:t>Feb 21 : C Programming</a:t>
            </a:r>
          </a:p>
          <a:p>
            <a:pPr marL="0" indent="0" algn="just">
              <a:buNone/>
            </a:pPr>
            <a:r>
              <a:rPr lang="en-US" sz="2200" b="1" dirty="0"/>
              <a:t>Mar21 : C Programming</a:t>
            </a:r>
          </a:p>
          <a:p>
            <a:pPr marL="0" indent="0" algn="just">
              <a:buNone/>
            </a:pPr>
            <a:r>
              <a:rPr lang="en-US" sz="2200" b="1" dirty="0"/>
              <a:t>Apr21 : Python + ML intro</a:t>
            </a:r>
          </a:p>
          <a:p>
            <a:pPr marL="0" indent="0" algn="just">
              <a:buNone/>
            </a:pPr>
            <a:r>
              <a:rPr lang="en-US" sz="2200" b="1" dirty="0"/>
              <a:t>May21: GitHub</a:t>
            </a:r>
          </a:p>
        </p:txBody>
      </p:sp>
    </p:spTree>
    <p:extLst>
      <p:ext uri="{BB962C8B-B14F-4D97-AF65-F5344CB8AC3E}">
        <p14:creationId xmlns:p14="http://schemas.microsoft.com/office/powerpoint/2010/main" val="29773823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1295</TotalTime>
  <Words>227</Words>
  <Application>Microsoft Office PowerPoint</Application>
  <PresentationFormat>Widescreen</PresentationFormat>
  <Paragraphs>44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Name :EasyCode</vt:lpstr>
      <vt:lpstr>Introduction</vt:lpstr>
      <vt:lpstr>Problem Statement</vt:lpstr>
      <vt:lpstr>Our Solution :</vt:lpstr>
      <vt:lpstr>Innovation</vt:lpstr>
      <vt:lpstr>Market Size</vt:lpstr>
      <vt:lpstr>Product</vt:lpstr>
      <vt:lpstr>Team EasyCode</vt:lpstr>
      <vt:lpstr>Traction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Prathmesh Choudhari</dc:creator>
  <cp:lastModifiedBy>Prathmesh Choudhari</cp:lastModifiedBy>
  <cp:revision>11</cp:revision>
  <dcterms:created xsi:type="dcterms:W3CDTF">2021-05-19T13:00:47Z</dcterms:created>
  <dcterms:modified xsi:type="dcterms:W3CDTF">2021-05-22T09:14:53Z</dcterms:modified>
</cp:coreProperties>
</file>

<file path=docProps/thumbnail.jpeg>
</file>